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01EBD-338C-4422-8A7B-655EB88B4AC5}" type="datetimeFigureOut">
              <a:rPr kumimoji="1" lang="ja-JP" altLang="en-US" smtClean="0"/>
              <a:t>2021/6/15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F5CA3-49AA-4F19-AF50-EB77EB3F2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213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01EBD-338C-4422-8A7B-655EB88B4AC5}" type="datetimeFigureOut">
              <a:rPr kumimoji="1" lang="ja-JP" altLang="en-US" smtClean="0"/>
              <a:t>2021/6/15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F5CA3-49AA-4F19-AF50-EB77EB3F2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5991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01EBD-338C-4422-8A7B-655EB88B4AC5}" type="datetimeFigureOut">
              <a:rPr kumimoji="1" lang="ja-JP" altLang="en-US" smtClean="0"/>
              <a:t>2021/6/15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F5CA3-49AA-4F19-AF50-EB77EB3F2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174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01EBD-338C-4422-8A7B-655EB88B4AC5}" type="datetimeFigureOut">
              <a:rPr kumimoji="1" lang="ja-JP" altLang="en-US" smtClean="0"/>
              <a:t>2021/6/15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F5CA3-49AA-4F19-AF50-EB77EB3F2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853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01EBD-338C-4422-8A7B-655EB88B4AC5}" type="datetimeFigureOut">
              <a:rPr kumimoji="1" lang="ja-JP" altLang="en-US" smtClean="0"/>
              <a:t>2021/6/15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F5CA3-49AA-4F19-AF50-EB77EB3F2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4841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01EBD-338C-4422-8A7B-655EB88B4AC5}" type="datetimeFigureOut">
              <a:rPr kumimoji="1" lang="ja-JP" altLang="en-US" smtClean="0"/>
              <a:t>2021/6/15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F5CA3-49AA-4F19-AF50-EB77EB3F2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537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01EBD-338C-4422-8A7B-655EB88B4AC5}" type="datetimeFigureOut">
              <a:rPr kumimoji="1" lang="ja-JP" altLang="en-US" smtClean="0"/>
              <a:t>2021/6/15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F5CA3-49AA-4F19-AF50-EB77EB3F2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8460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01EBD-338C-4422-8A7B-655EB88B4AC5}" type="datetimeFigureOut">
              <a:rPr kumimoji="1" lang="ja-JP" altLang="en-US" smtClean="0"/>
              <a:t>2021/6/15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F5CA3-49AA-4F19-AF50-EB77EB3F2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5527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01EBD-338C-4422-8A7B-655EB88B4AC5}" type="datetimeFigureOut">
              <a:rPr kumimoji="1" lang="ja-JP" altLang="en-US" smtClean="0"/>
              <a:t>2021/6/15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F5CA3-49AA-4F19-AF50-EB77EB3F2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3126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01EBD-338C-4422-8A7B-655EB88B4AC5}" type="datetimeFigureOut">
              <a:rPr kumimoji="1" lang="ja-JP" altLang="en-US" smtClean="0"/>
              <a:t>2021/6/15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F5CA3-49AA-4F19-AF50-EB77EB3F2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1096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01EBD-338C-4422-8A7B-655EB88B4AC5}" type="datetimeFigureOut">
              <a:rPr kumimoji="1" lang="ja-JP" altLang="en-US" smtClean="0"/>
              <a:t>2021/6/15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F5CA3-49AA-4F19-AF50-EB77EB3F2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1505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501EBD-338C-4422-8A7B-655EB88B4AC5}" type="datetimeFigureOut">
              <a:rPr kumimoji="1" lang="ja-JP" altLang="en-US" smtClean="0"/>
              <a:t>2021/6/15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F5CA3-49AA-4F19-AF50-EB77EB3F2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3364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F07FFF5E-037F-464A-A3C4-7662AB4584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641" y="189626"/>
            <a:ext cx="5259201" cy="3809999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4E91F0DA-05DB-4CD9-8402-B2DB82863E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063" y="2858374"/>
            <a:ext cx="3648075" cy="3810000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0F1DB5A-C370-4164-8829-AD331CDC4626}"/>
              </a:ext>
            </a:extLst>
          </p:cNvPr>
          <p:cNvSpPr txBox="1"/>
          <p:nvPr/>
        </p:nvSpPr>
        <p:spPr>
          <a:xfrm>
            <a:off x="713676" y="4855324"/>
            <a:ext cx="442938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/>
              <a:t>今の時期から</a:t>
            </a:r>
            <a:endParaRPr kumimoji="1" lang="en-US" altLang="ja-JP" sz="3600" b="1" dirty="0"/>
          </a:p>
          <a:p>
            <a:pPr algn="ctr"/>
            <a:r>
              <a:rPr kumimoji="1" lang="ja-JP" altLang="en-US" sz="3600" b="1" dirty="0"/>
              <a:t>気を付けたい</a:t>
            </a:r>
            <a:endParaRPr kumimoji="1" lang="en-US" altLang="ja-JP" sz="3600" b="1" dirty="0"/>
          </a:p>
          <a:p>
            <a:pPr algn="ctr"/>
            <a:r>
              <a:rPr kumimoji="1" lang="ja-JP" altLang="en-US" sz="3600" b="1" dirty="0"/>
              <a:t>熱中症！</a:t>
            </a:r>
          </a:p>
        </p:txBody>
      </p:sp>
    </p:spTree>
    <p:extLst>
      <p:ext uri="{BB962C8B-B14F-4D97-AF65-F5344CB8AC3E}">
        <p14:creationId xmlns:p14="http://schemas.microsoft.com/office/powerpoint/2010/main" val="1224819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</TotalTime>
  <Words>9</Words>
  <Application>Microsoft Office PowerPoint</Application>
  <PresentationFormat>画面に合わせる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遠藤 利元</dc:creator>
  <cp:lastModifiedBy>遠藤 利元</cp:lastModifiedBy>
  <cp:revision>11</cp:revision>
  <dcterms:created xsi:type="dcterms:W3CDTF">2021-01-12T08:00:06Z</dcterms:created>
  <dcterms:modified xsi:type="dcterms:W3CDTF">2021-06-15T01:00:35Z</dcterms:modified>
</cp:coreProperties>
</file>